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35E476-8BD1-443A-857F-60DFD8F47ECE}" v="10" dt="2025-01-08T16:28:39.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C672D2D19416F4EBF0DC67C0B766CCC" ma:contentTypeVersion="19" ma:contentTypeDescription="Create a new document." ma:contentTypeScope="" ma:versionID="dc57537bcc044d28ba757c84dcc36969">
  <xsd:schema xmlns:xsd="http://www.w3.org/2001/XMLSchema" xmlns:xs="http://www.w3.org/2001/XMLSchema" xmlns:p="http://schemas.microsoft.com/office/2006/metadata/properties" xmlns:ns2="ccf6b92d-8eb1-4bc5-a8e4-02fab00b3541" xmlns:ns3="27f2f793-a991-4dbf-acb3-c4d565975e3d" targetNamespace="http://schemas.microsoft.com/office/2006/metadata/properties" ma:root="true" ma:fieldsID="cb148a4cf44631ce6b532e0cdc69b582" ns2:_="" ns3:_="">
    <xsd:import namespace="ccf6b92d-8eb1-4bc5-a8e4-02fab00b3541"/>
    <xsd:import namespace="27f2f793-a991-4dbf-acb3-c4d565975e3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Updated_x003f_"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f6b92d-8eb1-4bc5-a8e4-02fab00b35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bcfd44f-d995-4fce-9ea6-da437e1b0aff" ma:termSetId="09814cd3-568e-fe90-9814-8d621ff8fb84" ma:anchorId="fba54fb3-c3e1-fe81-a776-ca4b69148c4d" ma:open="true" ma:isKeyword="false">
      <xsd:complexType>
        <xsd:sequence>
          <xsd:element ref="pc:Terms" minOccurs="0" maxOccurs="1"/>
        </xsd:sequence>
      </xsd:complexType>
    </xsd:element>
    <xsd:element name="Updated_x003f_" ma:index="24" nillable="true" ma:displayName="Updated?" ma:default="0" ma:format="Dropdown" ma:internalName="Updated_x003f_">
      <xsd:simpleType>
        <xsd:restriction base="dms:Boolea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f2f793-a991-4dbf-acb3-c4d565975e3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74eb27f-1fce-4177-92d4-01e313bdf4af}" ma:internalName="TaxCatchAll" ma:showField="CatchAllData" ma:web="27f2f793-a991-4dbf-acb3-c4d565975e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cf6b92d-8eb1-4bc5-a8e4-02fab00b3541">
      <Terms xmlns="http://schemas.microsoft.com/office/infopath/2007/PartnerControls"/>
    </lcf76f155ced4ddcb4097134ff3c332f>
    <Updated_x003f_ xmlns="ccf6b92d-8eb1-4bc5-a8e4-02fab00b3541">false</Updated_x003f_>
    <TaxCatchAll xmlns="27f2f793-a991-4dbf-acb3-c4d565975e3d" xsi:nil="true"/>
  </documentManagement>
</p:properties>
</file>

<file path=customXml/itemProps1.xml><?xml version="1.0" encoding="utf-8"?>
<ds:datastoreItem xmlns:ds="http://schemas.openxmlformats.org/officeDocument/2006/customXml" ds:itemID="{31F72676-E7D1-43FB-BE36-725D924002AB}">
  <ds:schemaRefs>
    <ds:schemaRef ds:uri="http://schemas.microsoft.com/sharepoint/v3/contenttype/forms"/>
  </ds:schemaRefs>
</ds:datastoreItem>
</file>

<file path=customXml/itemProps2.xml><?xml version="1.0" encoding="utf-8"?>
<ds:datastoreItem xmlns:ds="http://schemas.openxmlformats.org/officeDocument/2006/customXml" ds:itemID="{D325CC7B-4B12-473A-82C7-F431D8A97CCE}">
  <ds:schemaRefs>
    <ds:schemaRef ds:uri="27f2f793-a991-4dbf-acb3-c4d565975e3d"/>
    <ds:schemaRef ds:uri="ccf6b92d-8eb1-4bc5-a8e4-02fab00b354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68A71FD-0AED-494C-9266-6D41B7B9F54A}">
  <ds:schemaRefs>
    <ds:schemaRef ds:uri="27f2f793-a991-4dbf-acb3-c4d565975e3d"/>
    <ds:schemaRef ds:uri="ccf6b92d-8eb1-4bc5-a8e4-02fab00b354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51d9dc18-15ea-424b-b24d-55ab4d4e7519}" enabled="1" method="Privileged" siteId="{d5fe813e-0caa-432a-b2ac-d555aa91bd1c}" contentBits="0" removed="0"/>
</clbl:labelList>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Custom</PresentationFormat>
  <Slides>2</Slides>
  <Notes>0</Notes>
  <HiddenSlides>0</HiddenSlide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Office Theme</vt:lpstr>
      <vt:lpstr>Custom Design</vt:lpstr>
      <vt:lpstr>Directions for Use  Dimensions match an 8.5 x 11-inch piece of paper.  If you would like to recognize multiple individuals, right-click on the slide thumbnail to the left and select Duplicate Slide. Do this as many times as needed.   To customize: - Right-click on the placeholder image and choose Change Picture &gt; From a File…  - Locate the image you would like to use on your computer and click Open.  -  Click in the text field where it says Name and replace it with the individual’s name. Do the same with Title and Bio Information.   - You may now Save and/or Print the document.  - If you need to create a different file type (such as PDF or JPG), go to File &gt; Export and select either Create Adobe PDF (if available) or Change File Type. If you change the file type, select PNG or JPG depending on your preference, and click Save As.</vt:lpstr>
      <vt:lpstr>Name Title/Rank/Years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Women's Health Women's History Month 2025</dc:title>
  <dc:subject>Honoring Women Who Served in Vietnam</dc:subject>
  <dc:creator>U.S. Department of Veterans Affairs</dc:creator>
  <cp:keywords/>
  <dc:description/>
  <cp:revision>2</cp:revision>
  <dcterms:created xsi:type="dcterms:W3CDTF">2025-01-07T15:05:01Z</dcterms:created>
  <dcterms:modified xsi:type="dcterms:W3CDTF">2025-01-08T18:01:25Z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0x0101004C672D2D19416F4EBF0DC67C0B766CCC</vt:lpwstr>
  </property>
  <property fmtid="{D5CDD505-2E9C-101B-9397-08002B2CF9AE}" pid="3" name="MediaServiceImageTags">
    <vt:lpwstr/>
  </property>
</Properties>
</file>